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4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けがの種類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666-4F3E-8916-C2BAF78A9C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8666-4F3E-8916-C2BAF78A9C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666-4F3E-8916-C2BAF78A9C4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666-4F3E-8916-C2BAF78A9C4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666-4F3E-8916-C2BAF78A9C4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666-4F3E-8916-C2BAF78A9C4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666-4F3E-8916-C2BAF78A9C4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layout>
                <c:manualLayout>
                  <c:x val="5.7547897092573574E-2"/>
                  <c:y val="-7.631055091560343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666-4F3E-8916-C2BAF78A9C4E}"/>
                </c:ext>
              </c:extLst>
            </c:dLbl>
            <c:dLbl>
              <c:idx val="3"/>
              <c:layout>
                <c:manualLayout>
                  <c:x val="6.5954835355725466E-2"/>
                  <c:y val="-2.915723853214804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666-4F3E-8916-C2BAF78A9C4E}"/>
                </c:ext>
              </c:extLst>
            </c:dLbl>
            <c:dLbl>
              <c:idx val="4"/>
              <c:layout>
                <c:manualLayout>
                  <c:x val="5.9566485348751724E-2"/>
                  <c:y val="5.915651691502705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666-4F3E-8916-C2BAF78A9C4E}"/>
                </c:ext>
              </c:extLst>
            </c:dLbl>
            <c:dLbl>
              <c:idx val="5"/>
              <c:layout>
                <c:manualLayout>
                  <c:x val="5.5348624900148323E-2"/>
                  <c:y val="2.986230901851338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66-4F3E-8916-C2BAF78A9C4E}"/>
                </c:ext>
              </c:extLst>
            </c:dLbl>
            <c:dLbl>
              <c:idx val="6"/>
              <c:layout>
                <c:manualLayout>
                  <c:x val="0.10880900756970591"/>
                  <c:y val="0.1152659251016583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66-4F3E-8916-C2BAF78A9C4E}"/>
                </c:ext>
              </c:extLst>
            </c:dLbl>
            <c:dLbl>
              <c:idx val="7"/>
              <c:layout>
                <c:manualLayout>
                  <c:x val="6.7014720985963658E-2"/>
                  <c:y val="0.1078771633001159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66-4F3E-8916-C2BAF78A9C4E}"/>
                </c:ext>
              </c:extLst>
            </c:dLbl>
            <c:dLbl>
              <c:idx val="8"/>
              <c:layout>
                <c:manualLayout>
                  <c:x val="4.9362344199728597E-2"/>
                  <c:y val="7.920460327375160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66-4F3E-8916-C2BAF78A9C4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Sheet1!$A$2:$A$11</c:f>
              <c:strCache>
                <c:ptCount val="10"/>
                <c:pt idx="0">
                  <c:v>すりきず</c:v>
                </c:pt>
                <c:pt idx="1">
                  <c:v>だぼく</c:v>
                </c:pt>
                <c:pt idx="2">
                  <c:v>ねんざ</c:v>
                </c:pt>
                <c:pt idx="3">
                  <c:v>鼻血</c:v>
                </c:pt>
                <c:pt idx="4">
                  <c:v>きりきず</c:v>
                </c:pt>
                <c:pt idx="5">
                  <c:v>さしきず</c:v>
                </c:pt>
                <c:pt idx="6">
                  <c:v>つきゆび</c:v>
                </c:pt>
                <c:pt idx="7">
                  <c:v>むしさされ</c:v>
                </c:pt>
                <c:pt idx="8">
                  <c:v>やけど </c:v>
                </c:pt>
                <c:pt idx="9">
                  <c:v>その他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200</c:v>
                </c:pt>
                <c:pt idx="1">
                  <c:v>150</c:v>
                </c:pt>
                <c:pt idx="2">
                  <c:v>45</c:v>
                </c:pt>
                <c:pt idx="3">
                  <c:v>30</c:v>
                </c:pt>
                <c:pt idx="4">
                  <c:v>25</c:v>
                </c:pt>
                <c:pt idx="5">
                  <c:v>22</c:v>
                </c:pt>
                <c:pt idx="6">
                  <c:v>18</c:v>
                </c:pt>
                <c:pt idx="7">
                  <c:v>15</c:v>
                </c:pt>
                <c:pt idx="8">
                  <c:v>9</c:v>
                </c:pt>
                <c:pt idx="9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66-4F3E-8916-C2BAF78A9C4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28654570352605"/>
          <c:y val="0.26820968630798159"/>
          <c:w val="0.12721264914349475"/>
          <c:h val="0.597269161807241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34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35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54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94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5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1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44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80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47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11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20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A382-0ECE-4FA0-BD5E-204ECE33BA0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6661C-617D-4DFE-863B-2B241FF52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36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07369"/>
          </a:xfrm>
        </p:spPr>
        <p:txBody>
          <a:bodyPr>
            <a:normAutofit/>
          </a:bodyPr>
          <a:lstStyle/>
          <a:p>
            <a:r>
              <a:rPr kumimoji="1" lang="ja-JP" altLang="en-US" sz="5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○○小学校のけが調べ</a:t>
            </a:r>
            <a:endParaRPr kumimoji="1" lang="ja-JP" altLang="en-US" sz="5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8194" y="2806809"/>
            <a:ext cx="8227612" cy="2846567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0000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５年○組（グループ名）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（グループのみんなの名前）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調べたテーマ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（けがの種類・けがの場所・発生時間など）</a:t>
            </a:r>
            <a:endParaRPr kumimoji="1" lang="ja-JP" altLang="en-US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819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2498"/>
          </a:xfrm>
        </p:spPr>
        <p:txBody>
          <a:bodyPr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○○小学校内でのけがの種類</a:t>
            </a:r>
            <a:endParaRPr kumimoji="1" lang="ja-JP" altLang="en-US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163263"/>
              </p:ext>
            </p:extLst>
          </p:nvPr>
        </p:nvGraphicFramePr>
        <p:xfrm>
          <a:off x="628650" y="1811110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433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調べてわかったこと</a:t>
            </a:r>
            <a:endParaRPr kumimoji="1" lang="ja-JP" altLang="en-US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00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○○○と○○○のけがが多かった。</a:t>
            </a:r>
            <a:endParaRPr kumimoji="1" lang="en-US" altLang="ja-JP" dirty="0" smtClean="0">
              <a:solidFill>
                <a:srgbClr val="0000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>
                <a:solidFill>
                  <a:srgbClr val="0000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５年生では</a:t>
            </a:r>
            <a:r>
              <a:rPr lang="ja-JP" altLang="en-US" dirty="0" smtClean="0">
                <a:solidFill>
                  <a:srgbClr val="0000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、○○○のけがが多かった。</a:t>
            </a:r>
            <a:endParaRPr lang="en-US" altLang="ja-JP" dirty="0" smtClean="0">
              <a:solidFill>
                <a:srgbClr val="0000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en-US" altLang="ja-JP" dirty="0" smtClean="0">
                <a:solidFill>
                  <a:srgbClr val="0000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………</a:t>
            </a:r>
          </a:p>
          <a:p>
            <a:endParaRPr kumimoji="1" lang="ja-JP" altLang="en-US" dirty="0">
              <a:solidFill>
                <a:srgbClr val="0000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99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なぜ○○○のけがが多いか</a:t>
            </a:r>
            <a:endParaRPr kumimoji="1" lang="ja-JP" altLang="en-US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30399"/>
            <a:ext cx="7886700" cy="4246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00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○○○の時間にけがが多いのではないか。</a:t>
            </a:r>
            <a:endParaRPr kumimoji="1" lang="en-US" altLang="ja-JP" dirty="0" smtClean="0">
              <a:solidFill>
                <a:srgbClr val="0000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solidFill>
                  <a:srgbClr val="0000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５年生と低学年では、○○○○○にちがいがあるのではない</a:t>
            </a:r>
            <a:r>
              <a:rPr lang="ja-JP" altLang="en-US" dirty="0">
                <a:solidFill>
                  <a:srgbClr val="0000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</a:t>
            </a:r>
            <a:r>
              <a:rPr lang="ja-JP" altLang="en-US" dirty="0" smtClean="0">
                <a:solidFill>
                  <a:srgbClr val="0000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。</a:t>
            </a:r>
            <a:endParaRPr lang="en-US" altLang="ja-JP" dirty="0" smtClean="0">
              <a:solidFill>
                <a:srgbClr val="0000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en-US" altLang="ja-JP" dirty="0" smtClean="0">
                <a:solidFill>
                  <a:srgbClr val="0000FF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………</a:t>
            </a:r>
          </a:p>
          <a:p>
            <a:endParaRPr kumimoji="1" lang="ja-JP" altLang="en-US" dirty="0">
              <a:solidFill>
                <a:srgbClr val="0000FF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28650" y="1368424"/>
            <a:ext cx="7886700" cy="649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グループのみんなの意見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005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120</Words>
  <Application>Microsoft Office PowerPoint</Application>
  <PresentationFormat>画面に合わせる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UD デジタル 教科書体 NP-B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○○小学校のけが調べ</vt:lpstr>
      <vt:lpstr>○○小学校内でのけがの種類</vt:lpstr>
      <vt:lpstr>調べてわかったこと</vt:lpstr>
      <vt:lpstr>なぜ○○○のけがが多いか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○○小学校のけが調べ</dc:title>
  <dc:creator>麻生 征宏</dc:creator>
  <cp:lastModifiedBy>麻生 征宏</cp:lastModifiedBy>
  <cp:revision>3</cp:revision>
  <dcterms:created xsi:type="dcterms:W3CDTF">2022-03-17T08:26:59Z</dcterms:created>
  <dcterms:modified xsi:type="dcterms:W3CDTF">2022-03-17T08:48:02Z</dcterms:modified>
</cp:coreProperties>
</file>